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  <p:sldId id="290" r:id="rId33"/>
    <p:sldId id="294" r:id="rId34"/>
    <p:sldId id="295" r:id="rId35"/>
    <p:sldId id="291" r:id="rId36"/>
    <p:sldId id="296" r:id="rId37"/>
    <p:sldId id="297" r:id="rId38"/>
    <p:sldId id="300" r:id="rId39"/>
    <p:sldId id="301" r:id="rId40"/>
    <p:sldId id="302" r:id="rId41"/>
    <p:sldId id="303" r:id="rId42"/>
    <p:sldId id="305" r:id="rId43"/>
    <p:sldId id="292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 externos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Librerías y fuentes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8385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332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Como: </a:t>
            </a:r>
            <a:r>
              <a:rPr lang="en-US" dirty="0" smtClean="0">
                <a:hlinkClick r:id="rId2"/>
              </a:rPr>
              <a:t>Google </a:t>
            </a:r>
            <a:r>
              <a:rPr lang="en-US" dirty="0" smtClean="0">
                <a:hlinkClick r:id="rId2"/>
              </a:rPr>
              <a:t>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66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normal o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 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ignoran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elativa</a:t>
            </a:r>
            <a:r>
              <a:rPr lang="en-US" dirty="0" smtClean="0"/>
              <a:t> </a:t>
            </a:r>
            <a:r>
              <a:rPr lang="en-US" b="1" dirty="0" smtClean="0"/>
              <a:t>al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Desplazamiento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a: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</a:p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b="1" dirty="0" smtClean="0"/>
              <a:t>cambia</a:t>
            </a:r>
            <a:r>
              <a:rPr lang="en-US" dirty="0" smtClean="0"/>
              <a:t> el </a:t>
            </a:r>
            <a:r>
              <a:rPr lang="en-US" dirty="0" err="1" smtClean="0"/>
              <a:t>flujo</a:t>
            </a:r>
            <a:r>
              <a:rPr lang="en-US" dirty="0" smtClean="0"/>
              <a:t> normal del </a:t>
            </a:r>
            <a:r>
              <a:rPr lang="en-US" dirty="0" err="1" smtClean="0"/>
              <a:t>resto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absoluta</a:t>
            </a:r>
            <a:r>
              <a:rPr lang="en-US" dirty="0" smtClean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al </a:t>
            </a:r>
            <a:r>
              <a:rPr lang="en-US" b="1" dirty="0" err="1" smtClean="0"/>
              <a:t>contenedor</a:t>
            </a:r>
            <a:r>
              <a:rPr lang="en-US" b="1" dirty="0" smtClean="0"/>
              <a:t> </a:t>
            </a:r>
            <a:r>
              <a:rPr lang="en-US" b="1" dirty="0" err="1" smtClean="0"/>
              <a:t>est</a:t>
            </a:r>
            <a:r>
              <a:rPr lang="es-MX" b="1" dirty="0" smtClean="0"/>
              <a:t>ático</a:t>
            </a:r>
            <a:r>
              <a:rPr lang="en-US" b="1" dirty="0" smtClean="0"/>
              <a:t> </a:t>
            </a:r>
            <a:r>
              <a:rPr lang="en-US" b="1" dirty="0" err="1" smtClean="0"/>
              <a:t>ancestro</a:t>
            </a:r>
            <a:r>
              <a:rPr lang="en-US" b="1" dirty="0" smtClean="0"/>
              <a:t> </a:t>
            </a:r>
            <a:r>
              <a:rPr lang="en-US" dirty="0" smtClean="0"/>
              <a:t>o al </a:t>
            </a:r>
            <a:r>
              <a:rPr lang="en-US" dirty="0" err="1" smtClean="0"/>
              <a:t>navegador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</a:t>
            </a:r>
            <a:r>
              <a:rPr lang="en-US" dirty="0" smtClean="0"/>
              <a:t>left</a:t>
            </a:r>
          </a:p>
          <a:p>
            <a:r>
              <a:rPr lang="en-US" b="1" dirty="0"/>
              <a:t>C</a:t>
            </a:r>
            <a:r>
              <a:rPr lang="en-US" b="1" dirty="0" smtClean="0"/>
              <a:t>ambia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fija</a:t>
            </a:r>
            <a:r>
              <a:rPr lang="en-US" b="1" dirty="0" smtClean="0"/>
              <a:t> </a:t>
            </a:r>
            <a:r>
              <a:rPr lang="en-US" b="1" dirty="0" err="1" smtClean="0"/>
              <a:t>respecto</a:t>
            </a:r>
            <a:r>
              <a:rPr lang="en-US" b="1" dirty="0" smtClean="0"/>
              <a:t> al </a:t>
            </a:r>
            <a:r>
              <a:rPr lang="en-US" b="1" dirty="0" err="1" smtClean="0"/>
              <a:t>navegador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left</a:t>
            </a:r>
          </a:p>
          <a:p>
            <a:r>
              <a:rPr lang="en-US" b="1" dirty="0"/>
              <a:t>Cambia</a:t>
            </a:r>
            <a:r>
              <a:rPr lang="en-US" dirty="0"/>
              <a:t> 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No cambia de </a:t>
            </a:r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pese</a:t>
            </a:r>
            <a:r>
              <a:rPr lang="en-US" dirty="0" smtClean="0"/>
              <a:t> al scrollbar</a:t>
            </a:r>
            <a:endParaRPr lang="en-US" dirty="0"/>
          </a:p>
        </p:txBody>
      </p:sp>
      <p:pic>
        <p:nvPicPr>
          <p:cNvPr id="1026" name="Picture 2" descr="Resultado de imagen para position fix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01" y="2002735"/>
            <a:ext cx="5238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smtClean="0"/>
              <a:t>sticky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relativa</a:t>
            </a:r>
            <a:r>
              <a:rPr lang="en-US" b="1" dirty="0" smtClean="0"/>
              <a:t> </a:t>
            </a:r>
            <a:r>
              <a:rPr lang="en-US" dirty="0" smtClean="0"/>
              <a:t>hasta </a:t>
            </a:r>
            <a:r>
              <a:rPr lang="en-US" dirty="0" err="1" smtClean="0"/>
              <a:t>convertirse</a:t>
            </a:r>
            <a:r>
              <a:rPr lang="en-US" dirty="0" smtClean="0"/>
              <a:t> en </a:t>
            </a:r>
            <a:r>
              <a:rPr lang="en-US" b="1" dirty="0" smtClean="0"/>
              <a:t>fixed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visible de la </a:t>
            </a:r>
            <a:r>
              <a:rPr lang="en-US" dirty="0" err="1" smtClean="0"/>
              <a:t>página</a:t>
            </a:r>
            <a:r>
              <a:rPr lang="en-US" dirty="0" smtClean="0"/>
              <a:t>.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31" y="1825625"/>
            <a:ext cx="5275760" cy="2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5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0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055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8641</TotalTime>
  <Words>984</Words>
  <Application>Microsoft Office PowerPoint</Application>
  <PresentationFormat>Panorámica</PresentationFormat>
  <Paragraphs>272</Paragraphs>
  <Slides>44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  <vt:lpstr>Recursos externos</vt:lpstr>
      <vt:lpstr>Hojas externas locales</vt:lpstr>
      <vt:lpstr>Fuentes externas locales</vt:lpstr>
      <vt:lpstr>Posicionamiento</vt:lpstr>
      <vt:lpstr>Posicionamiento</vt:lpstr>
      <vt:lpstr>Propiedades</vt:lpstr>
      <vt:lpstr>position: static</vt:lpstr>
      <vt:lpstr>position: relative</vt:lpstr>
      <vt:lpstr>position: absolute</vt:lpstr>
      <vt:lpstr>position: fixed</vt:lpstr>
      <vt:lpstr>position: sticky</vt:lpstr>
      <vt:lpstr>CSS3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488</cp:revision>
  <dcterms:created xsi:type="dcterms:W3CDTF">2017-05-02T21:53:04Z</dcterms:created>
  <dcterms:modified xsi:type="dcterms:W3CDTF">2019-05-27T02:42:09Z</dcterms:modified>
</cp:coreProperties>
</file>